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</a:t>
            </a:r>
            <a:r>
              <a:rPr lang="en-US" altLang="ko-KR" sz="2400" b="1" dirty="0" err="1">
                <a:latin typeface="+mj-ea"/>
                <a:ea typeface="+mj-ea"/>
              </a:rPr>
              <a:t>c++</a:t>
            </a:r>
            <a:r>
              <a:rPr lang="en-US" altLang="ko-KR" sz="2400" b="1" dirty="0">
                <a:latin typeface="+mj-ea"/>
                <a:ea typeface="+mj-ea"/>
              </a:rPr>
              <a:t>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845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63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/>
              <a:t>c, </a:t>
            </a:r>
            <a:r>
              <a:rPr lang="en-US" altLang="ko-KR" sz="2400" b="1" dirty="0" err="1"/>
              <a:t>c++</a:t>
            </a:r>
            <a:r>
              <a:rPr lang="en-US" altLang="ko-KR" sz="2400" b="1" dirty="0"/>
              <a:t>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9. </a:t>
            </a:r>
            <a:r>
              <a:rPr lang="ko-KR" altLang="en-US" sz="2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3"/>
            <a:ext cx="4321223" cy="667654"/>
            <a:chOff x="926199" y="2450036"/>
            <a:chExt cx="2749072" cy="7083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기술적 요소 및 중점 연구분야</a:t>
              </a:r>
              <a:endParaRPr lang="ko-KR" alt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타 게임과의 비교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구성원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7493" y="5222034"/>
            <a:ext cx="386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b="1" dirty="0">
                <a:latin typeface="+mn-ea"/>
              </a:rPr>
              <a:t>사진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1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1. </a:t>
            </a:r>
            <a:r>
              <a:rPr lang="ko-KR" altLang="en-US" sz="4800"/>
              <a:t>연구목적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147" y="2012896"/>
            <a:ext cx="100251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1028</Words>
  <Application>Microsoft Office PowerPoint</Application>
  <PresentationFormat>와이드스크린</PresentationFormat>
  <Paragraphs>210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 YJ</cp:lastModifiedBy>
  <cp:revision>57</cp:revision>
  <cp:lastPrinted>2021-12-12T13:40:20Z</cp:lastPrinted>
  <dcterms:created xsi:type="dcterms:W3CDTF">2020-04-20T01:06:09Z</dcterms:created>
  <dcterms:modified xsi:type="dcterms:W3CDTF">2021-12-23T15:57:26Z</dcterms:modified>
</cp:coreProperties>
</file>